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4" r:id="rId2"/>
    <p:sldId id="258" r:id="rId3"/>
    <p:sldId id="262" r:id="rId4"/>
    <p:sldId id="260" r:id="rId5"/>
    <p:sldId id="261" r:id="rId6"/>
    <p:sldId id="259" r:id="rId7"/>
    <p:sldId id="263" r:id="rId8"/>
    <p:sldId id="267" r:id="rId9"/>
    <p:sldId id="271" r:id="rId10"/>
    <p:sldId id="268" r:id="rId11"/>
    <p:sldId id="269" r:id="rId12"/>
    <p:sldId id="270" r:id="rId13"/>
    <p:sldId id="256" r:id="rId14"/>
    <p:sldId id="272" r:id="rId15"/>
    <p:sldId id="276" r:id="rId16"/>
    <p:sldId id="273" r:id="rId17"/>
    <p:sldId id="274" r:id="rId18"/>
    <p:sldId id="275" r:id="rId19"/>
    <p:sldId id="265" r:id="rId20"/>
    <p:sldId id="277" r:id="rId21"/>
    <p:sldId id="281" r:id="rId22"/>
    <p:sldId id="278" r:id="rId23"/>
    <p:sldId id="279" r:id="rId24"/>
    <p:sldId id="280" r:id="rId25"/>
    <p:sldId id="257" r:id="rId26"/>
    <p:sldId id="282" r:id="rId27"/>
    <p:sldId id="286" r:id="rId28"/>
    <p:sldId id="283" r:id="rId29"/>
    <p:sldId id="284" r:id="rId30"/>
    <p:sldId id="285" r:id="rId31"/>
    <p:sldId id="266" r:id="rId32"/>
    <p:sldId id="287" r:id="rId33"/>
    <p:sldId id="291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973DLC_withoutDataCleaning" id="{2E67FFA0-3F57-4037-BF2A-6FC35C87D201}">
          <p14:sldIdLst>
            <p14:sldId id="264"/>
            <p14:sldId id="258"/>
            <p14:sldId id="262"/>
            <p14:sldId id="260"/>
            <p14:sldId id="261"/>
            <p14:sldId id="259"/>
          </p14:sldIdLst>
        </p14:section>
        <p14:section name="1973DLC_withDataCleaning" id="{F6E4B98A-E816-4911-87A7-40C133DB102A}">
          <p14:sldIdLst>
            <p14:sldId id="263"/>
            <p14:sldId id="267"/>
            <p14:sldId id="271"/>
            <p14:sldId id="268"/>
            <p14:sldId id="269"/>
            <p14:sldId id="270"/>
          </p14:sldIdLst>
        </p14:section>
        <p14:section name="1978DLC_withoutDataCleaning" id="{E93D6282-B17B-47E5-913B-CE56F63C9CD7}">
          <p14:sldIdLst>
            <p14:sldId id="256"/>
            <p14:sldId id="272"/>
            <p14:sldId id="276"/>
            <p14:sldId id="273"/>
            <p14:sldId id="274"/>
            <p14:sldId id="275"/>
          </p14:sldIdLst>
        </p14:section>
        <p14:section name="1978DLC_withDataCleaning" id="{4286D526-3537-4E20-84A8-95AC38C88359}">
          <p14:sldIdLst>
            <p14:sldId id="265"/>
            <p14:sldId id="277"/>
            <p14:sldId id="281"/>
            <p14:sldId id="278"/>
            <p14:sldId id="279"/>
            <p14:sldId id="280"/>
          </p14:sldIdLst>
        </p14:section>
        <p14:section name="1980DLC_withoutDataCleaning" id="{0E8CA981-0C8A-4B07-9BEA-E2024CB98E95}">
          <p14:sldIdLst>
            <p14:sldId id="257"/>
            <p14:sldId id="282"/>
            <p14:sldId id="286"/>
            <p14:sldId id="283"/>
            <p14:sldId id="284"/>
            <p14:sldId id="285"/>
          </p14:sldIdLst>
        </p14:section>
        <p14:section name="1980DLC_withDataCleaning" id="{9F3CC9AF-CF84-4B80-88B2-9C41A40E42BC}">
          <p14:sldIdLst>
            <p14:sldId id="266"/>
            <p14:sldId id="287"/>
            <p14:sldId id="291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0" autoAdjust="0"/>
  </p:normalViewPr>
  <p:slideViewPr>
    <p:cSldViewPr snapToGrid="0">
      <p:cViewPr varScale="1">
        <p:scale>
          <a:sx n="109" d="100"/>
          <a:sy n="109" d="100"/>
        </p:scale>
        <p:origin x="126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7AB24-96F3-4E74-98A3-50FDC6091497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A801D-4D2F-47ED-8427-6201AD14AE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08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A801D-4D2F-47ED-8427-6201AD14AE2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8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A801D-4D2F-47ED-8427-6201AD14AE2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3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A801D-4D2F-47ED-8427-6201AD14AE2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51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52902-3EC0-4E37-A263-84D5A39A6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C74055-CEE9-4E7B-A8A4-1C82D2824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E24329-520D-4114-8B9F-AD36BF9B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A3DF6F-A1B5-460C-B9E0-EE74474D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BCC3C-7241-4133-A3D8-B3CCFB08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A3410-0AD8-4FD3-BE46-8ACA808A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61AE5B-5DD5-4FB2-915A-9D6B4C0EC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B773C-7C92-4BC7-9B7D-B81F51190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24818-5122-422E-9B60-25F19121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E8C44F-D70A-4E12-B5F5-FE267D02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66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14D448-B478-4BC8-B082-E3D0EDFA5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3D489F-4245-4FB3-9996-B3D5B4726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344A7-1390-4560-A649-41C3C609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25BD10-4DB6-4F17-BBA4-F259BE93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8C5D8-2CA8-449D-AD3D-FE14F816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37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48B85-9FCE-4011-B474-CB468FC1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F001D0-3CA7-4F23-A1AA-82EC10475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432B8E-6186-42FA-9CDB-A30F39B5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4691C-2255-4B5A-856B-3E67AA40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F71CA-0905-4DB8-94E8-1DB0B2BE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25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C9908-72A3-4DB0-8FD7-27DA7E6A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91B9B4-CD38-47C4-AA02-EBA8E256D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B1409-2C68-4A94-9AD0-F73867D12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9EC86-D341-41F8-96F8-C6AFDC26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CB36B-9974-4E41-BE48-B783C852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63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7E732-B754-481D-942E-EB8D7AB8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A9797-8730-483E-B2B3-05446BA39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61EBAD-C00E-4343-A0E7-FD6A4A17D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FB8E18-F4B2-4EC1-9774-305AF2DF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52AD71-DE69-4E93-BC54-04DE6C77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BC5D61-B376-45A3-9C4F-377C5CD8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36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D1021-16F7-4AD2-A38C-68ED5E7C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21816-25E9-4D9A-8039-C0AD58F9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C0A1C0-3112-4209-85CA-2199C6277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17628F-516B-48E7-9751-1A3DA019F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0F9AFE-3E17-48DA-A9A4-7B5487A40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11BDB43-6A16-4523-B659-59AA06D4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DC6803-B01D-456F-BD28-6BA602D8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D5F80B-1244-406D-8607-509A2160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0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F9C53-6B87-4DF3-BEF0-1E6480B0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DAA43C-12C0-4ACC-A024-2436E7B3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37F393-B302-4D92-BD8A-FDB5E04B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AE50AC-2CA0-45D4-BBD4-04B2FF68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6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C1FFA0-540D-4A35-BDC0-3A68172B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4EDA2D-DD7B-4D63-B65E-5C2AB33AD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924BB8-0C0F-4524-B778-D77DE16A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77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C4469-5813-436F-9D13-967CD834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5D617-7F4D-460B-8207-037AA353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2BB0EC-EF6C-4E47-AE99-DFC99FD92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B1C46-0FD5-44C3-8D45-DA9349E2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180154-6DAC-4047-BB58-AC83F4AE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4FF353-CA23-4ABB-BA46-E6B61557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5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C5F70-A6CD-45AC-A0AB-0FAD7EFA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DB9B34-E2CE-4F16-BCDB-805C414B1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D4A2BC-AA84-4B0D-89A0-BB06EB861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DFD75C-6FC8-445C-839D-AB611453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EDADFC-C0C2-493B-8660-4CA815DA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1E5A17-9D66-44DA-8DED-F83729D6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56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478511-19DB-4175-B6F0-E641F046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560CBD-1FBC-48EC-8206-011F3ECA7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3C724D-2625-4EF2-8D8A-D80B99F27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3649-80F2-4FDD-972B-475E1369A031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01DB33-DADF-4337-A4C7-8F06A717B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A706E-9A0C-41E9-9758-F9422414A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5595E-BF98-4576-82F5-00C8A9E78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6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20FEC2-C99C-4329-853D-46AF63224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MVI_1973DLC_resnet50_spinalMotionsJan27shuffle1_200000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39F7E44C-FACA-4284-8C78-5793737C4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zh-CN" dirty="0" err="1"/>
              <a:t>Without</a:t>
            </a:r>
            <a:r>
              <a:rPr lang="de-DE" altLang="zh-CN" dirty="0"/>
              <a:t> Data </a:t>
            </a:r>
            <a:r>
              <a:rPr lang="de-DE" altLang="zh-CN" dirty="0" err="1"/>
              <a:t>cleaning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284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8CF77B-75E5-4197-8245-60F3F5BD4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r="7765"/>
          <a:stretch/>
        </p:blipFill>
        <p:spPr>
          <a:xfrm>
            <a:off x="-1" y="681043"/>
            <a:ext cx="12192001" cy="54959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31D656E-BA13-47C8-BCD4-4CFAA601E894}"/>
              </a:ext>
            </a:extLst>
          </p:cNvPr>
          <p:cNvSpPr/>
          <p:nvPr/>
        </p:nvSpPr>
        <p:spPr>
          <a:xfrm>
            <a:off x="3894993" y="1802423"/>
            <a:ext cx="2356338" cy="25233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0354C0-3982-4159-ACFD-BD0EA6320868}"/>
              </a:ext>
            </a:extLst>
          </p:cNvPr>
          <p:cNvSpPr txBox="1"/>
          <p:nvPr/>
        </p:nvSpPr>
        <p:spPr>
          <a:xfrm>
            <a:off x="6884379" y="184639"/>
            <a:ext cx="434340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Do the parts of the data that are cleaned out need to be filled in with interpolation??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4F2731-B1DD-4CFF-A56D-E48F4FD1B091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5073162" y="507805"/>
            <a:ext cx="1811217" cy="12946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1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73C6DA-71E3-43F2-9E83-F37371358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" r="7837"/>
          <a:stretch/>
        </p:blipFill>
        <p:spPr>
          <a:xfrm>
            <a:off x="-12853" y="669953"/>
            <a:ext cx="12217706" cy="551809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761707-03FB-456C-8785-47BEF94B215A}"/>
              </a:ext>
            </a:extLst>
          </p:cNvPr>
          <p:cNvSpPr/>
          <p:nvPr/>
        </p:nvSpPr>
        <p:spPr>
          <a:xfrm>
            <a:off x="3446585" y="3982915"/>
            <a:ext cx="764931" cy="6945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A13EEE-FC14-4596-B70E-D19E4E08AB4F}"/>
              </a:ext>
            </a:extLst>
          </p:cNvPr>
          <p:cNvSpPr/>
          <p:nvPr/>
        </p:nvSpPr>
        <p:spPr>
          <a:xfrm>
            <a:off x="6474070" y="1567961"/>
            <a:ext cx="764931" cy="6945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7195F7-4D68-44B0-B69D-97CD8C630D08}"/>
              </a:ext>
            </a:extLst>
          </p:cNvPr>
          <p:cNvSpPr/>
          <p:nvPr/>
        </p:nvSpPr>
        <p:spPr>
          <a:xfrm>
            <a:off x="3880341" y="1532792"/>
            <a:ext cx="2162907" cy="1184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AA3E59-AD46-4C38-8500-F5B0C953E4FB}"/>
              </a:ext>
            </a:extLst>
          </p:cNvPr>
          <p:cNvSpPr txBox="1"/>
          <p:nvPr/>
        </p:nvSpPr>
        <p:spPr>
          <a:xfrm>
            <a:off x="5389684" y="6075485"/>
            <a:ext cx="6682153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 frequency is too high and the curve is not flat, maybe the data is still faulty and needs further processing?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11C3AD-D01E-4466-BA59-21CAD8C5F5BA}"/>
              </a:ext>
            </a:extLst>
          </p:cNvPr>
          <p:cNvCxnSpPr>
            <a:stCxn id="2" idx="2"/>
            <a:endCxn id="8" idx="1"/>
          </p:cNvCxnSpPr>
          <p:nvPr/>
        </p:nvCxnSpPr>
        <p:spPr>
          <a:xfrm>
            <a:off x="3829051" y="4677507"/>
            <a:ext cx="1560633" cy="17211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3EC0298-F6D9-4F12-BCFD-DA2DD63A7EB6}"/>
              </a:ext>
            </a:extLst>
          </p:cNvPr>
          <p:cNvCxnSpPr>
            <a:stCxn id="5" idx="2"/>
            <a:endCxn id="8" idx="1"/>
          </p:cNvCxnSpPr>
          <p:nvPr/>
        </p:nvCxnSpPr>
        <p:spPr>
          <a:xfrm>
            <a:off x="4961795" y="2716823"/>
            <a:ext cx="427889" cy="36818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3189B10-7F67-4B42-8DFC-CF22D5503EA5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856536" y="2262553"/>
            <a:ext cx="1874225" cy="38129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9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7D2B6B-0A3A-42E7-8CAD-05DA6F288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" r="8197"/>
          <a:stretch/>
        </p:blipFill>
        <p:spPr>
          <a:xfrm>
            <a:off x="0" y="639843"/>
            <a:ext cx="12190754" cy="55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4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20FEC2-C99C-4329-853D-46AF63224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MVI_1978DLC_resnet50_spinalMotionsJan27shuffle1_200000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E95F8E4-5AA6-4391-A249-D46A1CFE65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zh-CN" dirty="0" err="1"/>
              <a:t>Without</a:t>
            </a:r>
            <a:r>
              <a:rPr lang="de-DE" altLang="zh-CN" dirty="0"/>
              <a:t> Data </a:t>
            </a:r>
            <a:r>
              <a:rPr lang="de-DE" altLang="zh-CN" dirty="0" err="1"/>
              <a:t>cleaning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621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F3D66B-BC74-4EA9-9DB9-F346FA957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4231" r="6998" b="4616"/>
          <a:stretch/>
        </p:blipFill>
        <p:spPr>
          <a:xfrm>
            <a:off x="1328492" y="0"/>
            <a:ext cx="9539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5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7228D96-7733-4088-B8E9-AAB89FAA1CD2}"/>
              </a:ext>
            </a:extLst>
          </p:cNvPr>
          <p:cNvGrpSpPr/>
          <p:nvPr/>
        </p:nvGrpSpPr>
        <p:grpSpPr>
          <a:xfrm>
            <a:off x="1321107" y="-17584"/>
            <a:ext cx="9550830" cy="6875584"/>
            <a:chOff x="1321107" y="-17584"/>
            <a:chExt cx="9550830" cy="687558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8060EF5-9866-43F2-9580-0DF3AA06A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4" t="4487" r="7069" b="4743"/>
            <a:stretch/>
          </p:blipFill>
          <p:spPr>
            <a:xfrm>
              <a:off x="1321107" y="0"/>
              <a:ext cx="9550830" cy="6858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AA1E78E-C16F-4847-A12B-E7A4E4C0BD7A}"/>
                </a:ext>
              </a:extLst>
            </p:cNvPr>
            <p:cNvSpPr txBox="1"/>
            <p:nvPr/>
          </p:nvSpPr>
          <p:spPr>
            <a:xfrm>
              <a:off x="5090747" y="-17584"/>
              <a:ext cx="1740876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Trajectory</a:t>
              </a:r>
              <a:r>
                <a:rPr lang="de-DE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plot</a:t>
              </a:r>
              <a:r>
                <a:rPr lang="de-DE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1978DLC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27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17F7B6-6631-44E7-9A60-EE5B6E3C9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7765"/>
          <a:stretch/>
        </p:blipFill>
        <p:spPr>
          <a:xfrm>
            <a:off x="11570" y="668215"/>
            <a:ext cx="12168860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2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9407E5-C9DD-43F6-93EF-F5B9B2C0B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9" r="8269"/>
          <a:stretch/>
        </p:blipFill>
        <p:spPr>
          <a:xfrm>
            <a:off x="0" y="660305"/>
            <a:ext cx="12188207" cy="55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80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41EE1B-7995-407C-9D33-7F6AF25F1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r="7908"/>
          <a:stretch/>
        </p:blipFill>
        <p:spPr>
          <a:xfrm>
            <a:off x="928" y="639164"/>
            <a:ext cx="12191072" cy="55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2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20FEC2-C99C-4329-853D-46AF63224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MVI_1978DLC_resnet50_spinalMotionsJan27shuffle1_200000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E95F8E4-5AA6-4391-A249-D46A1CFE65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zh-CN" dirty="0" err="1"/>
              <a:t>With</a:t>
            </a:r>
            <a:r>
              <a:rPr lang="de-DE" altLang="zh-CN" dirty="0"/>
              <a:t> Data </a:t>
            </a:r>
            <a:r>
              <a:rPr lang="de-DE" altLang="zh-CN" dirty="0" err="1"/>
              <a:t>cleaning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50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51D138F-5360-4B65-844B-822DC8928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4078" r="6588" b="4767"/>
          <a:stretch/>
        </p:blipFill>
        <p:spPr>
          <a:xfrm>
            <a:off x="1668684" y="0"/>
            <a:ext cx="8854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6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EE7651-F709-4391-B6F8-13F5F0D2F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" t="4231" r="6669" b="4487"/>
          <a:stretch/>
        </p:blipFill>
        <p:spPr>
          <a:xfrm>
            <a:off x="1318517" y="0"/>
            <a:ext cx="9554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2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52D3825-6908-406A-83B1-1EB66CE5055D}"/>
              </a:ext>
            </a:extLst>
          </p:cNvPr>
          <p:cNvGrpSpPr/>
          <p:nvPr/>
        </p:nvGrpSpPr>
        <p:grpSpPr>
          <a:xfrm>
            <a:off x="1348154" y="-17584"/>
            <a:ext cx="9495691" cy="6875584"/>
            <a:chOff x="1348154" y="-17584"/>
            <a:chExt cx="9495691" cy="687558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C62262C-7615-44D6-B7D2-A032F7514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2" t="3846" r="6860" b="4488"/>
            <a:stretch/>
          </p:blipFill>
          <p:spPr>
            <a:xfrm>
              <a:off x="1348154" y="0"/>
              <a:ext cx="9495691" cy="68580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B6ABBEB-1B31-4249-92C9-CA13F4BE1DB3}"/>
                </a:ext>
              </a:extLst>
            </p:cNvPr>
            <p:cNvSpPr txBox="1"/>
            <p:nvPr/>
          </p:nvSpPr>
          <p:spPr>
            <a:xfrm>
              <a:off x="5090747" y="-17584"/>
              <a:ext cx="1740876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Trajectory</a:t>
              </a:r>
              <a:r>
                <a:rPr lang="de-DE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plot</a:t>
              </a:r>
              <a:r>
                <a:rPr lang="de-DE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1978DLC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DAA4CC-F423-48FB-B0CB-3B75F157E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r="7764"/>
          <a:stretch/>
        </p:blipFill>
        <p:spPr>
          <a:xfrm>
            <a:off x="0" y="670141"/>
            <a:ext cx="12185116" cy="55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2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E081CC-1C4B-4604-94C1-787138649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r="7837"/>
          <a:stretch/>
        </p:blipFill>
        <p:spPr>
          <a:xfrm>
            <a:off x="0" y="666928"/>
            <a:ext cx="12192264" cy="55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0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5123CC-F8FA-40DF-A1C7-C95F01A6D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4" r="7908"/>
          <a:stretch/>
        </p:blipFill>
        <p:spPr>
          <a:xfrm>
            <a:off x="15186" y="666668"/>
            <a:ext cx="12161627" cy="55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8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20FEC2-C99C-4329-853D-46AF63224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MVI_1980DLC_resnet50_spinalMotionsJan27shuffle1_200000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AC0DB116-5873-4F67-A829-23CA3E7E90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zh-CN" dirty="0" err="1"/>
              <a:t>Without</a:t>
            </a:r>
            <a:r>
              <a:rPr lang="de-DE" altLang="zh-CN" dirty="0"/>
              <a:t> Data </a:t>
            </a:r>
            <a:r>
              <a:rPr lang="de-DE" altLang="zh-CN" dirty="0" err="1"/>
              <a:t>cleaning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394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C215EF-2D1B-465D-AA10-05B5819FC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4359" r="6442" b="5128"/>
          <a:stretch/>
        </p:blipFill>
        <p:spPr>
          <a:xfrm>
            <a:off x="1295250" y="3946"/>
            <a:ext cx="9601499" cy="68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70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76B1A1-5A65-4CE6-A032-5713405F8234}"/>
              </a:ext>
            </a:extLst>
          </p:cNvPr>
          <p:cNvGrpSpPr/>
          <p:nvPr/>
        </p:nvGrpSpPr>
        <p:grpSpPr>
          <a:xfrm>
            <a:off x="1272152" y="-17584"/>
            <a:ext cx="9647695" cy="6875584"/>
            <a:chOff x="1272152" y="-17584"/>
            <a:chExt cx="9647695" cy="687558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615B585-FCE5-4B66-B818-692C753D2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5" t="4487" r="6375" b="4743"/>
            <a:stretch/>
          </p:blipFill>
          <p:spPr>
            <a:xfrm>
              <a:off x="1272152" y="0"/>
              <a:ext cx="9647695" cy="6858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9848694-F114-44DF-984F-F0B49E07B908}"/>
                </a:ext>
              </a:extLst>
            </p:cNvPr>
            <p:cNvSpPr txBox="1"/>
            <p:nvPr/>
          </p:nvSpPr>
          <p:spPr>
            <a:xfrm>
              <a:off x="5090747" y="-17584"/>
              <a:ext cx="1740876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Trajectory</a:t>
              </a:r>
              <a:r>
                <a:rPr lang="de-DE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plot</a:t>
              </a:r>
              <a:r>
                <a:rPr lang="de-DE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1980DLC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511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5CCAAC-FA01-4401-ADF2-71655CE41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r="7764"/>
          <a:stretch/>
        </p:blipFill>
        <p:spPr>
          <a:xfrm>
            <a:off x="25300" y="697724"/>
            <a:ext cx="12141400" cy="54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EA95D8-1148-4457-A8A6-377E19128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r="8341"/>
          <a:stretch/>
        </p:blipFill>
        <p:spPr>
          <a:xfrm>
            <a:off x="0" y="626776"/>
            <a:ext cx="12190506" cy="56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9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4567CD-620C-48B4-9D8F-04A9F0F2D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4359" r="6755" b="5128"/>
          <a:stretch/>
        </p:blipFill>
        <p:spPr>
          <a:xfrm>
            <a:off x="1297343" y="0"/>
            <a:ext cx="9597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78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43A2DE-4BFF-40DA-A8AD-034BB5A85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7909"/>
          <a:stretch/>
        </p:blipFill>
        <p:spPr>
          <a:xfrm>
            <a:off x="-2392" y="653228"/>
            <a:ext cx="12194392" cy="555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74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20FEC2-C99C-4329-853D-46AF63224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MVI_1980DLC_resnet50_spinalMotionsJan27shuffle1_200000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AC0DB116-5873-4F67-A829-23CA3E7E90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zh-CN" dirty="0" err="1"/>
              <a:t>With</a:t>
            </a:r>
            <a:r>
              <a:rPr lang="de-DE" altLang="zh-CN" dirty="0"/>
              <a:t> Data </a:t>
            </a:r>
            <a:r>
              <a:rPr lang="de-DE" altLang="zh-CN" dirty="0" err="1"/>
              <a:t>cleaning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83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97F75D-B416-426B-B671-62940969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t="3718" r="6222" b="4487"/>
          <a:stretch/>
        </p:blipFill>
        <p:spPr>
          <a:xfrm>
            <a:off x="1321262" y="0"/>
            <a:ext cx="9549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17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CDF115F-42A4-4251-802A-1B1377EFDA68}"/>
              </a:ext>
            </a:extLst>
          </p:cNvPr>
          <p:cNvGrpSpPr/>
          <p:nvPr/>
        </p:nvGrpSpPr>
        <p:grpSpPr>
          <a:xfrm>
            <a:off x="1264004" y="-17584"/>
            <a:ext cx="9663991" cy="6875584"/>
            <a:chOff x="1264004" y="-17584"/>
            <a:chExt cx="9663991" cy="687558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4C9446E-13B3-404E-AE1D-5944AD895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1" t="4873" r="6947" b="5513"/>
            <a:stretch/>
          </p:blipFill>
          <p:spPr>
            <a:xfrm>
              <a:off x="1264004" y="0"/>
              <a:ext cx="9663991" cy="6858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61CC5E5-9524-41CB-B52B-72B1F20CBA07}"/>
                </a:ext>
              </a:extLst>
            </p:cNvPr>
            <p:cNvSpPr txBox="1"/>
            <p:nvPr/>
          </p:nvSpPr>
          <p:spPr>
            <a:xfrm>
              <a:off x="5090747" y="-17584"/>
              <a:ext cx="1740876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Trajectory</a:t>
              </a:r>
              <a:r>
                <a:rPr lang="de-DE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altLang="zh-CN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plot</a:t>
              </a:r>
              <a:r>
                <a:rPr lang="de-DE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1980DLC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586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CE92F2-71CE-47F4-B119-422F661BA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r="7693"/>
          <a:stretch/>
        </p:blipFill>
        <p:spPr>
          <a:xfrm>
            <a:off x="17717" y="675263"/>
            <a:ext cx="12156565" cy="55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22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8C49C9-D9D0-4150-8701-0B6B9A2BD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r="8270"/>
          <a:stretch/>
        </p:blipFill>
        <p:spPr>
          <a:xfrm>
            <a:off x="13718" y="645393"/>
            <a:ext cx="12164564" cy="55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6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04A9E9-FB8C-4E65-ACFA-375095865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r="7909"/>
          <a:stretch/>
        </p:blipFill>
        <p:spPr>
          <a:xfrm>
            <a:off x="0" y="656067"/>
            <a:ext cx="12189155" cy="55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0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2">
            <a:extLst>
              <a:ext uri="{FF2B5EF4-FFF2-40B4-BE49-F238E27FC236}">
                <a16:creationId xmlns:a16="http://schemas.microsoft.com/office/drawing/2014/main" id="{21BE349B-D8EB-42C9-B990-44FB19179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r="8389"/>
          <a:stretch/>
        </p:blipFill>
        <p:spPr>
          <a:xfrm>
            <a:off x="0" y="641570"/>
            <a:ext cx="12192000" cy="55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2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C6A6D1-63DC-4203-A26F-56B847CAD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r="8273"/>
          <a:stretch/>
        </p:blipFill>
        <p:spPr>
          <a:xfrm>
            <a:off x="0" y="633046"/>
            <a:ext cx="12213920" cy="55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6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F1AB56-848B-4FF9-A717-A062AC82B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r="7701"/>
          <a:stretch/>
        </p:blipFill>
        <p:spPr>
          <a:xfrm>
            <a:off x="0" y="632690"/>
            <a:ext cx="12189785" cy="55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4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20FEC2-C99C-4329-853D-46AF63224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MVI_1973DLC_resnet50_spinalMotionsJan27shuffle1_200000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39F7E44C-FACA-4284-8C78-5793737C4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zh-CN" dirty="0" err="1"/>
              <a:t>With</a:t>
            </a:r>
            <a:r>
              <a:rPr lang="de-DE" altLang="zh-CN" dirty="0"/>
              <a:t> Data </a:t>
            </a:r>
            <a:r>
              <a:rPr lang="de-DE" altLang="zh-CN" dirty="0" err="1"/>
              <a:t>cleaning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99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85E154-34AC-442F-9F3B-E81405B45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3461" r="5696" b="4359"/>
          <a:stretch/>
        </p:blipFill>
        <p:spPr>
          <a:xfrm>
            <a:off x="1655946" y="0"/>
            <a:ext cx="8880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1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66626D-300B-4D0E-92F8-1B0EF4A0C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t="3973" r="6773" b="4488"/>
          <a:stretch/>
        </p:blipFill>
        <p:spPr>
          <a:xfrm>
            <a:off x="1327096" y="0"/>
            <a:ext cx="953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00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116</Words>
  <Application>Microsoft Office PowerPoint</Application>
  <PresentationFormat>宽屏</PresentationFormat>
  <Paragraphs>21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等线 Light</vt:lpstr>
      <vt:lpstr>Arial</vt:lpstr>
      <vt:lpstr>Times New Roman</vt:lpstr>
      <vt:lpstr>Office 主题​​</vt:lpstr>
      <vt:lpstr>MVI_1973DLC_resnet50_spinalMotionsJan27shuffle1_200000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MVI_1973DLC_resnet50_spinalMotionsJan27shuffle1_200000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MVI_1978DLC_resnet50_spinalMotionsJan27shuffle1_200000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MVI_1978DLC_resnet50_spinalMotionsJan27shuffle1_200000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MVI_1980DLC_resnet50_spinalMotionsJan27shuffle1_200000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MVI_1980DLC_resnet50_spinalMotionsJan27shuffle1_200000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MVI_1973DLC_resnet50_spinalMotionsJan27shuffle1_200000</dc:title>
  <dc:creator>治平 李</dc:creator>
  <cp:lastModifiedBy>治平 李</cp:lastModifiedBy>
  <cp:revision>8</cp:revision>
  <dcterms:created xsi:type="dcterms:W3CDTF">2022-03-13T23:37:51Z</dcterms:created>
  <dcterms:modified xsi:type="dcterms:W3CDTF">2022-03-14T15:27:52Z</dcterms:modified>
</cp:coreProperties>
</file>